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1" r:id="rId7"/>
    <p:sldMasterId id="2147483653" r:id="rId8"/>
    <p:sldMasterId id="2147483655" r:id="rId9"/>
    <p:sldMasterId id="2147483657" r:id="rId10"/>
    <p:sldMasterId id="2147483659" r:id="rId11"/>
    <p:sldMasterId id="2147483661" r:id="rId12"/>
    <p:sldMasterId id="2147483663" r:id="rId13"/>
    <p:sldMasterId id="2147483665" r:id="rId14"/>
    <p:sldMasterId id="2147483667" r:id="rId15"/>
    <p:sldMasterId id="2147483669" r:id="rId16"/>
    <p:sldMasterId id="2147483671" r:id="rId17"/>
    <p:sldMasterId id="2147483673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</p:sldIdLst>
  <p:sldSz cy="6858000" cx="9144000"/>
  <p:notesSz cx="7010400" cy="9296400"/>
  <p:embeddedFontLst>
    <p:embeddedFont>
      <p:font typeface="Garamond"/>
      <p:regular r:id="rId25"/>
      <p:bold r:id="rId26"/>
      <p:italic r:id="rId27"/>
      <p:boldItalic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37" roundtripDataSignature="AMtx7miwZ08cNnkV+WXeo1Jbc71d+Afu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D6EE24-80D1-4A1D-87AD-7453FA39E6BB}">
  <a:tblStyle styleId="{0DD6EE24-80D1-4A1D-87AD-7453FA39E6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.xml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itilliumWeb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Master" Target="slideMasters/slideMaster7.xml"/><Relationship Id="rId33" Type="http://schemas.openxmlformats.org/officeDocument/2006/relationships/font" Target="fonts/HelveticaNeue-regular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TitilliumWeb-boldItalic.fntdata"/><Relationship Id="rId13" Type="http://schemas.openxmlformats.org/officeDocument/2006/relationships/slideMaster" Target="slideMasters/slideMaster9.xml"/><Relationship Id="rId35" Type="http://schemas.openxmlformats.org/officeDocument/2006/relationships/font" Target="fonts/HelveticaNeue-italic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HelveticaNeue-bold.fntdata"/><Relationship Id="rId15" Type="http://schemas.openxmlformats.org/officeDocument/2006/relationships/slideMaster" Target="slideMasters/slideMaster11.xml"/><Relationship Id="rId37" Type="http://customschemas.google.com/relationships/presentationmetadata" Target="metadata"/><Relationship Id="rId14" Type="http://schemas.openxmlformats.org/officeDocument/2006/relationships/slideMaster" Target="slideMasters/slideMaster10.xml"/><Relationship Id="rId36" Type="http://schemas.openxmlformats.org/officeDocument/2006/relationships/font" Target="fonts/HelveticaNeue-boldItalic.fntdata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4144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fé" showMasterSp="0">
  <p:cSld name="Interior café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marino" showMasterSp="0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>
            <a:off x="685800" y="4211484"/>
            <a:ext cx="7772400" cy="1147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EEDB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>
            <a:off x="1371600" y="5358581"/>
            <a:ext cx="6400800" cy="77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0" i="0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marino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2D2F39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600200"/>
            <a:ext cx="8229600" cy="44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café" showMasterSp="0">
  <p:cSld name="Portada café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DAB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showMasterSp="0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3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1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1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Ver beige.png" id="28" name="Google Shape;2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5700" y="909637"/>
            <a:ext cx="6829425" cy="29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EDB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2D2F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 PJECZ Hori beige.png" id="43" name="Google Shape;4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562" y="6269037"/>
            <a:ext cx="28702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398462" y="5911850"/>
            <a:ext cx="6726237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Responsable de la información: Cada órgano jurisdiccional y administrativa del Tribunal de Conciliación y Arbitraje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rPr b="0" i="0" lang="en-US" sz="1000" u="none" cap="none" strike="noStrike">
                <a:solidFill>
                  <a:srgbClr val="4B57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Fecha de actualización: 05 de agosto de 2025</a:t>
            </a:r>
            <a:endParaRPr b="0" i="0" sz="1000" u="none" cap="none" strike="noStrike">
              <a:solidFill>
                <a:srgbClr val="4B57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4B5760"/>
              </a:buClr>
              <a:buSzPts val="10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2689225" y="827087"/>
            <a:ext cx="37655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44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A444B"/>
                </a:solidFill>
                <a:latin typeface="Arial"/>
                <a:ea typeface="Arial"/>
                <a:cs typeface="Arial"/>
                <a:sym typeface="Arial"/>
              </a:rPr>
              <a:t>Licencias</a:t>
            </a:r>
            <a:endParaRPr/>
          </a:p>
        </p:txBody>
      </p:sp>
      <p:graphicFrame>
        <p:nvGraphicFramePr>
          <p:cNvPr id="179" name="Google Shape;179;p1"/>
          <p:cNvGraphicFramePr/>
          <p:nvPr/>
        </p:nvGraphicFramePr>
        <p:xfrm>
          <a:off x="398462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{0DD6EE24-80D1-4A1D-87AD-7453FA39E6BB}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Francisco José Adame Acosta 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Magistrado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Segundo Tribunal Distrital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Integrar Pleno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Héctor Guillermo de la Cruz Cortez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01-IV-30-V-2025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Héctor Guillermo de la Cruz Cortez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28-31-III-2025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Liliana López de la Cruz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Martin García de León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San Pedro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Astrid Amaya Zamora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Sala Colegiada Civil y Familiar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03-IV-2025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Dorian Alejandrina Cuellar Ruiz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Estudio y Cuenta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Sala Colegiada Civil y Familiar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2"/>
          <p:cNvGraphicFramePr/>
          <p:nvPr/>
        </p:nvGraphicFramePr>
        <p:xfrm>
          <a:off x="574675" y="150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{0DD6EE24-80D1-4A1D-87AD-7453FA39E6BB}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Laura Isela Diaz Ramos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Angela Isela Sepúlveda Chapa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04 y 07-IV-2025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Juana María de Labra Monsiváis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Wendy Anahí Martínez Méndez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Auxiliar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Dirección de Recursos Humanos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Dannan Fernanda Iribarren Martínez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Penal Acusatorio y Oral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Johana Elizabeth Olivares Osuna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Oficial Administrativo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Laboral de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Emily Alejandra Ozuna Bernal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02-04-IV-2025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"/>
          <p:cNvGraphicFramePr/>
          <p:nvPr/>
        </p:nvGraphicFramePr>
        <p:xfrm>
          <a:off x="574675" y="14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{0DD6EE24-80D1-4A1D-87AD-7453FA39E6BB}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Yasmin García Pantoja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Alain Ramiro González González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24-27-III-2025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Aresly Sofia Costilla Perales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Juzgado Cuarto Familiar Monclova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Rosa Isabel González López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S. Taquimecanógrafa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Familiar Acuña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Leticia Cristina Niño Garza   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Cecilia Villanueva Villarreal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Asesora Jurídica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09-10-IV-2025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Luis Guillermo David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Secretario Taquimecanógrafo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Consejo de la Judicatura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18-31-III-2025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4"/>
          <p:cNvGraphicFramePr/>
          <p:nvPr/>
        </p:nvGraphicFramePr>
        <p:xfrm>
          <a:off x="574675" y="102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{0DD6EE24-80D1-4A1D-87AD-7453FA39E6BB}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Daniel Abraham González Esquivel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Armando Esparza Ramírez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 Alberto Valdés Cardona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Auxiliar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07-IV-02-V-2025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Sandra María Cavazos Berlanga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08-09-IV-2025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Hernández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Viridiana Parrilla Treviño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Rafael Casas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Karla Marisol Carrera Pérez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Psicóloga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Centro de Evaluación Psicosocial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5"/>
          <p:cNvGraphicFramePr/>
          <p:nvPr/>
        </p:nvGraphicFramePr>
        <p:xfrm>
          <a:off x="574675" y="14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{0DD6EE24-80D1-4A1D-87AD-7453FA39E6BB}</a:tableStyleId>
              </a:tblPr>
              <a:tblGrid>
                <a:gridCol w="1973250"/>
                <a:gridCol w="1974850"/>
                <a:gridCol w="2025650"/>
                <a:gridCol w="2020875"/>
              </a:tblGrid>
              <a:tr h="3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CARGO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LICENCIA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OBSERVACIONES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Daniel Abraham González Esquivel 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Tercero Familiar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Armando Esparza Ramírez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Primero Civil Saltillo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28-30-IV-2025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Juan Alberto Valdés Cardona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Auxiliar Civil Saltillo 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07-IV-02-V-2025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Sandra María Cavazos Berlanga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Jueza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Segundo Civil Rio Grande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08-09-IV-2025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María Fernanda Hernández García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Defensora publica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I.E.D.P.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Viridiana Parrilla Treviño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Actuaria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Juzgado Cuarto Familiar Torreón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23-28-IV-2025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Rafael Casas Hernández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Archivista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Conciliación y Arbitraje 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21-24-IV-2025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 goce de sueldo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Helvetica Neue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Asuntos Personales</a:t>
                      </a:r>
                      <a:endParaRPr/>
                    </a:p>
                  </a:txBody>
                  <a:tcPr marT="0" marB="0" marR="44450" marL="44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5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6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9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2017-02-28T19:33:47Z</dcterms:created>
  <dc:creator>Maritza Casas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